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492" y="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7CB9F-E292-8C8D-664B-1E2A21413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7D1C32-73C8-DF11-F97C-7C4E1AD74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71A227-FD2F-F94B-2E45-BF081DB6E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0796AA-8352-85DB-302B-4E0A4A99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0829A6-2433-0F9B-BCD6-DE1D727B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02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9C846-50BA-9838-D6E0-C5FD03E7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4045C4-DF1A-56F9-27F9-9523201AF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4EE75A-535C-9547-1AC5-5E28DD28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6FDE25-B8D5-A187-C7B1-34C1FE93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E45A0A-0996-F169-51A4-A142877B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9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BB4963-C0F3-FEF1-DC97-AAB08D8DD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3A61D2-B667-C66A-2F06-2812D610B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48004-62FC-2971-5839-68D6D9D9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35D658-9BD3-0BE9-7AA9-5CA159BE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5396D7-5EB9-F5CB-3E5F-D01B8CC4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93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4DD17-4884-1848-6CA7-A36E57F9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697D87-E3C3-2F9C-2C2E-F649CC63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95013-6BCF-903E-3BE4-E02D4C28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1C667B-C0B0-260B-03F6-834DDB1E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2BA626-AE54-3338-22C5-BAE168F4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23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71504-6C3A-D07E-9E70-D06AC696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DA58F5-B2BD-55D5-EC66-B26F5F4EE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03BBA1-0F48-D1EE-2D49-C88F62C2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5222D6-0890-057A-98AE-039F7B15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BC92F6-E91F-755B-B2DB-DF1566AA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77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6B454-2D77-EA59-1ED1-7F7F46F8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F2C1D6-5495-73EF-A2A6-D501D342E6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E161C-3787-C368-7F3D-74EC00D75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81508D-1AD1-75A5-D99F-9D78B10F5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F52A15-BE7E-B0E1-9B39-2ADD26DA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0D3A82-9644-40C3-B4CB-C58E69D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10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1E21F-75F7-628C-A66B-199637D6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2F5128-24F2-E319-E420-587F80350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8C924F-0483-24A2-F41A-666D7BFFA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A2C3CB-072F-56C5-B637-264C9A11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C15BA86-22E7-2B34-760B-A742117EE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7451CA2-744A-5719-F349-B9DDB7DF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262C0AD-C4C2-5E06-8EF2-8B5AF87D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85E37A-2700-3736-66DA-7B986653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17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D5EB2-FE35-87A3-8B65-4AC1F766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221A41-A7BB-ADD9-7D9E-2F5E5B69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601F92-8791-E52D-B53D-AC349900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CF9BE6-C7CA-AE0C-25EF-356C5E30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214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9DBCEE7-8B4A-52B6-0993-50EF855F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A5EA806-CBD3-5696-CBB4-5984DA7F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59224-59DE-D3CB-9FC8-AA44B4EC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56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2C055-247B-B20B-5EB8-9EB340BB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6D88A4-98FB-55CB-B8B6-EE2B5BCF1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5394D8-34D8-6973-DD2A-4E6904A50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D2466C-1FF6-89FB-A0FE-B6995606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8B723B-05FD-02BF-F27F-636A3F42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C0F875-3A2E-21D8-CDD7-05728F6C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295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131F4-1A1B-5E02-61DA-AF5C1125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65F0C6C-7577-6E57-00E0-F42388283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3FD48D-62EB-F7FD-9F41-47FD2DDD4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A865A7-7637-5BD0-E6C0-5F5F2C92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8A3854-3536-2C5A-6C64-AAB7EAE1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F8CBEF-82BE-0250-75C7-2A4BBAAB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11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3704F-A855-EF01-D287-6E0CF3AC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9FB106-CA07-6F0B-C0FE-400C71C92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1AD7-972A-ACCD-947B-464E86AA2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EC51B-17D9-41D1-A350-6EBD76942C91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87BFF3-4920-AF6B-008B-D4A2E2ACB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36D718-3A29-FB8F-DF49-3F8CC3434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F0C6E-FB6C-43BB-A957-90082534F0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74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70099F5-34FE-C615-3C1F-02B8C1B2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03" y="1047627"/>
            <a:ext cx="8642794" cy="47627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805766-AAD8-8411-1F7C-8B1996DFAF51}"/>
              </a:ext>
            </a:extLst>
          </p:cNvPr>
          <p:cNvSpPr txBox="1"/>
          <p:nvPr/>
        </p:nvSpPr>
        <p:spPr>
          <a:xfrm>
            <a:off x="1692798" y="0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Calibri" panose="020F0502020204030204" pitchFamily="34" charset="0"/>
              </a:rPr>
              <a:t>RDD (</a:t>
            </a:r>
            <a:r>
              <a:rPr lang="es-ES" sz="1800" dirty="0" err="1">
                <a:effectLst/>
                <a:latin typeface="Calibri" panose="020F0502020204030204" pitchFamily="34" charset="0"/>
              </a:rPr>
              <a:t>resilient</a:t>
            </a:r>
            <a:r>
              <a:rPr lang="es-ES" sz="1800" dirty="0">
                <a:effectLst/>
                <a:latin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</a:rPr>
              <a:t>distributed</a:t>
            </a:r>
            <a:r>
              <a:rPr lang="es-ES" sz="1800" dirty="0">
                <a:effectLst/>
                <a:latin typeface="Calibri" panose="020F0502020204030204" pitchFamily="34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</a:rPr>
              <a:t>databases</a:t>
            </a:r>
            <a:r>
              <a:rPr lang="es-ES" sz="1800" dirty="0">
                <a:effectLst/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724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4C70BA-BC3D-1337-6EA7-0B7E6CCC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96"/>
            <a:ext cx="7798201" cy="30164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C42C1B-4705-23C9-53C3-49C12551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8" y="3154701"/>
            <a:ext cx="9271476" cy="17907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946874-9DAB-98B4-C53C-81FA1AAA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71" y="3073678"/>
            <a:ext cx="9271476" cy="17907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AD439C-EC87-7B9A-909F-0BC3F1947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14" y="5006260"/>
            <a:ext cx="5524784" cy="4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FBAE99-BB50-F729-F872-2221CC64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39090" cy="41594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AED597-7A48-D5DE-F626-6F102FAD0085}"/>
              </a:ext>
            </a:extLst>
          </p:cNvPr>
          <p:cNvSpPr txBox="1"/>
          <p:nvPr/>
        </p:nvSpPr>
        <p:spPr>
          <a:xfrm>
            <a:off x="7164730" y="1261640"/>
            <a:ext cx="362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el equivalente al </a:t>
            </a:r>
            <a:r>
              <a:rPr lang="es-ES" dirty="0" err="1"/>
              <a:t>dtypes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BC945D-87D8-20AA-5574-CAFE0235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1" y="3822544"/>
            <a:ext cx="7455283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6F8119-213D-326E-F07C-B53312DFADDE}"/>
              </a:ext>
            </a:extLst>
          </p:cNvPr>
          <p:cNvSpPr txBox="1"/>
          <p:nvPr/>
        </p:nvSpPr>
        <p:spPr>
          <a:xfrm>
            <a:off x="1749706" y="2476982"/>
            <a:ext cx="8692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/>
              <a:t>Transformaciones básicas en </a:t>
            </a:r>
            <a:r>
              <a:rPr lang="es-ES" sz="4400" b="1" dirty="0" err="1"/>
              <a:t>pyspark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280634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287BA2D7-037F-771D-873F-8EAB4134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3481"/>
            <a:ext cx="11277600" cy="451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1E66CF-0A77-06D1-6E24-02048A1D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8" y="1250838"/>
            <a:ext cx="11170224" cy="43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ECBA6B-BB33-2A53-B44B-3121B68C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24" y="977774"/>
            <a:ext cx="8776151" cy="4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2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B2D01E-D198-D619-C740-964E5207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801" y="961898"/>
            <a:ext cx="6750397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3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6F9463-4275-80F9-3423-3548AE3C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56" y="367041"/>
            <a:ext cx="10471688" cy="36006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04C087-F53D-F92B-6CA5-BED92F2A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45" y="4306084"/>
            <a:ext cx="11024167" cy="2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2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B536E5-0F56-9A3A-53DD-BF3AC247BB55}"/>
              </a:ext>
            </a:extLst>
          </p:cNvPr>
          <p:cNvSpPr txBox="1"/>
          <p:nvPr/>
        </p:nvSpPr>
        <p:spPr>
          <a:xfrm>
            <a:off x="2754775" y="1169043"/>
            <a:ext cx="7731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/>
              <a:t>Acciones básicas en </a:t>
            </a:r>
            <a:r>
              <a:rPr lang="es-ES" sz="4400" b="1" dirty="0" err="1"/>
              <a:t>pyspark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176524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2704B1-D505-D311-5392-29FC6F93F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2927"/>
            <a:ext cx="10808255" cy="45912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A25B4E7-1F58-9063-042D-D3091AC7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6558"/>
            <a:ext cx="5820520" cy="45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1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646693-40A1-67D8-029F-4EC8D21A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01" y="1076204"/>
            <a:ext cx="7747398" cy="47055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20FF1FE-4F98-CD5F-5741-D5C8B0DB3C86}"/>
              </a:ext>
            </a:extLst>
          </p:cNvPr>
          <p:cNvSpPr txBox="1"/>
          <p:nvPr/>
        </p:nvSpPr>
        <p:spPr>
          <a:xfrm>
            <a:off x="1692798" y="0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  <a:latin typeface="Calibri" panose="020F0502020204030204" pitchFamily="34" charset="0"/>
              </a:rPr>
              <a:t>GAD (gráfico acíclico dirigido)</a:t>
            </a:r>
          </a:p>
        </p:txBody>
      </p:sp>
    </p:spTree>
    <p:extLst>
      <p:ext uri="{BB962C8B-B14F-4D97-AF65-F5344CB8AC3E}">
        <p14:creationId xmlns:p14="http://schemas.microsoft.com/office/powerpoint/2010/main" val="3762824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938602-EF5F-8950-4D27-35C5D287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682" cy="33466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78D6FC-062A-3736-92D5-E0D88B89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268" y="160344"/>
            <a:ext cx="4496031" cy="4953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1E83FA-612C-43EB-E255-C6DEC181057E}"/>
              </a:ext>
            </a:extLst>
          </p:cNvPr>
          <p:cNvSpPr txBox="1"/>
          <p:nvPr/>
        </p:nvSpPr>
        <p:spPr>
          <a:xfrm>
            <a:off x="6997631" y="759468"/>
            <a:ext cx="449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Para una lista completa de la columna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7B3ABDA-28A1-13A1-4443-E353E954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26" y="3429000"/>
            <a:ext cx="11106721" cy="32386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3A22A6E-8A5A-0D67-8395-51195E65EE21}"/>
              </a:ext>
            </a:extLst>
          </p:cNvPr>
          <p:cNvSpPr txBox="1"/>
          <p:nvPr/>
        </p:nvSpPr>
        <p:spPr>
          <a:xfrm>
            <a:off x="5486682" y="3265755"/>
            <a:ext cx="2905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Aeropuertos con mas salidas por día de la semana</a:t>
            </a:r>
          </a:p>
        </p:txBody>
      </p:sp>
    </p:spTree>
    <p:extLst>
      <p:ext uri="{BB962C8B-B14F-4D97-AF65-F5344CB8AC3E}">
        <p14:creationId xmlns:p14="http://schemas.microsoft.com/office/powerpoint/2010/main" val="411675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C194041-69BD-529D-2E19-68783822BE45}"/>
              </a:ext>
            </a:extLst>
          </p:cNvPr>
          <p:cNvSpPr txBox="1"/>
          <p:nvPr/>
        </p:nvSpPr>
        <p:spPr>
          <a:xfrm>
            <a:off x="3047036" y="324722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ES" b="1" i="0" dirty="0">
                <a:effectLst/>
                <a:latin typeface="-apple-system"/>
              </a:rPr>
              <a:t>Operaciones numéricas con RDD</a:t>
            </a:r>
          </a:p>
        </p:txBody>
      </p:sp>
    </p:spTree>
    <p:extLst>
      <p:ext uri="{BB962C8B-B14F-4D97-AF65-F5344CB8AC3E}">
        <p14:creationId xmlns:p14="http://schemas.microsoft.com/office/powerpoint/2010/main" val="3398924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0C00CF-8588-026C-4EE2-4C7BA044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58" y="1344967"/>
            <a:ext cx="8426883" cy="4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8D4DD-5666-0575-8518-88AB76E7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80" y="1330217"/>
            <a:ext cx="8534839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E130CC-1999-F5D0-F2B3-8F2BA136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46" y="1523902"/>
            <a:ext cx="8884107" cy="38101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AD489FC-9BC2-10F0-2B1C-F6265E0DD228}"/>
              </a:ext>
            </a:extLst>
          </p:cNvPr>
          <p:cNvSpPr txBox="1"/>
          <p:nvPr/>
        </p:nvSpPr>
        <p:spPr>
          <a:xfrm>
            <a:off x="2847372" y="219919"/>
            <a:ext cx="528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Estandarización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69BF21-C5A0-D260-7805-74860C81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20" y="1292115"/>
            <a:ext cx="7982360" cy="4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2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A8EB0E-2BB7-5B6D-4577-2B9E5EBE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20" y="1292115"/>
            <a:ext cx="7982360" cy="4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4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88592A-DE99-CD2C-EE9F-F490ED98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9" y="0"/>
            <a:ext cx="7855354" cy="32958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624E6D-2098-3D05-8888-571DD101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26" y="2774740"/>
            <a:ext cx="10820956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18473D-E1A2-E075-B3F9-F2B617A5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65" y="1098430"/>
            <a:ext cx="11087670" cy="466114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476642-DD80-9EF0-ABFA-19D9E329DFFF}"/>
              </a:ext>
            </a:extLst>
          </p:cNvPr>
          <p:cNvSpPr txBox="1"/>
          <p:nvPr/>
        </p:nvSpPr>
        <p:spPr>
          <a:xfrm>
            <a:off x="949123" y="115746"/>
            <a:ext cx="863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OJO ESTE ERROR ES UN WARNING DE QUE NO PUDO EJECUTAR TODO LO QUE ESTA ANTES DEL TAKE(2)</a:t>
            </a:r>
          </a:p>
        </p:txBody>
      </p:sp>
    </p:spTree>
    <p:extLst>
      <p:ext uri="{BB962C8B-B14F-4D97-AF65-F5344CB8AC3E}">
        <p14:creationId xmlns:p14="http://schemas.microsoft.com/office/powerpoint/2010/main" val="378113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296A44-B2AA-3841-058A-52C4292F4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8" y="562215"/>
            <a:ext cx="7302875" cy="161298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AA4F09-A901-DABA-D1FC-2F86FEAA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6" y="2271666"/>
            <a:ext cx="7537837" cy="10414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0A93D8-C75E-7F1E-F8B2-9E6523D50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6" y="3887730"/>
            <a:ext cx="7169518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3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FC68B1-D6B5-9327-B6FC-6FC2D2D2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601" y="2952725"/>
            <a:ext cx="5778797" cy="9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0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87E11E-B453-3716-4CCC-811525E8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5" y="1384195"/>
            <a:ext cx="11259129" cy="40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4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88D403-5EB7-1AC0-ED7B-180A41C3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8" y="8467"/>
            <a:ext cx="9652496" cy="14288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CE9A02-0E08-694F-338C-69BC90C8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43" y="1453547"/>
            <a:ext cx="9646146" cy="14097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7844A2-E727-45A4-823E-42AD1F299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43" y="3048723"/>
            <a:ext cx="2260716" cy="15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9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C00C0A-EF72-5BFA-9147-D93435D8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6" y="1269889"/>
            <a:ext cx="11024167" cy="431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207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71</Words>
  <Application>Microsoft Office PowerPoint</Application>
  <PresentationFormat>Panorámica</PresentationFormat>
  <Paragraphs>14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Jennyfer Combariza</dc:creator>
  <cp:lastModifiedBy>Jennyfer Combariza</cp:lastModifiedBy>
  <cp:revision>10</cp:revision>
  <dcterms:created xsi:type="dcterms:W3CDTF">2022-08-06T17:22:10Z</dcterms:created>
  <dcterms:modified xsi:type="dcterms:W3CDTF">2022-08-06T18:52:31Z</dcterms:modified>
</cp:coreProperties>
</file>